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22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68" r:id="rId10"/>
    <p:sldId id="280" r:id="rId11"/>
    <p:sldId id="263" r:id="rId12"/>
    <p:sldId id="281" r:id="rId13"/>
    <p:sldId id="283" r:id="rId14"/>
    <p:sldId id="284" r:id="rId15"/>
    <p:sldId id="285" r:id="rId16"/>
    <p:sldId id="286" r:id="rId17"/>
    <p:sldId id="282" r:id="rId18"/>
    <p:sldId id="278" r:id="rId19"/>
    <p:sldId id="279" r:id="rId20"/>
    <p:sldId id="266" r:id="rId21"/>
  </p:sldIdLst>
  <p:sldSz cx="12192000" cy="6858000"/>
  <p:notesSz cx="6858000" cy="9144000"/>
  <p:embeddedFontLst>
    <p:embeddedFont>
      <p:font typeface="Alfarn" panose="00000800000000000000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rlMarx" panose="020B0604020202020204" charset="0"/>
      <p:regular r:id="rId28"/>
      <p:bold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tencil" panose="040409050D0802020404" pitchFamily="82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83530" autoAdjust="0"/>
  </p:normalViewPr>
  <p:slideViewPr>
    <p:cSldViewPr snapToGrid="0">
      <p:cViewPr>
        <p:scale>
          <a:sx n="59" d="100"/>
          <a:sy n="59" d="100"/>
        </p:scale>
        <p:origin x="14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44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de-DE" dirty="0"/>
          </a:p>
          <a:p>
            <a:r>
              <a:rPr lang="de-DE" dirty="0"/>
              <a:t>These slides are mandatory and help us with video post-processing.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5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xx32/PSKoans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SGitHubB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</a:t>
            </a:r>
            <a:r>
              <a:rPr lang="en-US" dirty="0" err="1"/>
              <a:t>chaganti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Avenues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blogs</a:t>
            </a:r>
          </a:p>
          <a:p>
            <a:r>
              <a:rPr lang="en-US" dirty="0"/>
              <a:t>Books</a:t>
            </a:r>
          </a:p>
          <a:p>
            <a:r>
              <a:rPr lang="en-US" dirty="0"/>
              <a:t>Conferences / User Groups</a:t>
            </a:r>
          </a:p>
          <a:p>
            <a:r>
              <a:rPr lang="en-US" dirty="0"/>
              <a:t>Live Streamers</a:t>
            </a:r>
          </a:p>
          <a:p>
            <a:r>
              <a:rPr lang="en-US" dirty="0"/>
              <a:t>Forums</a:t>
            </a:r>
          </a:p>
          <a:p>
            <a:r>
              <a:rPr lang="en-US" dirty="0"/>
              <a:t>Community Open Source Modules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Open Source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4K+ modules in PowerShell Gallery</a:t>
            </a:r>
          </a:p>
          <a:p>
            <a:r>
              <a:rPr lang="en-US" dirty="0"/>
              <a:t>100s more may be in GitHub repositories!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5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PSKoans</a:t>
            </a:r>
            <a:endParaRPr lang="en-IN" dirty="0"/>
          </a:p>
          <a:p>
            <a:r>
              <a:rPr lang="en-IN" dirty="0">
                <a:hlinkClick r:id="rId2"/>
              </a:rPr>
              <a:t>https://github.com/vexx32/PSKoans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5207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Polaris and PSHTML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35166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PSGraph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393870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ImportExcel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56411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powerful community</a:t>
            </a:r>
          </a:p>
          <a:p>
            <a:r>
              <a:rPr lang="en-US" dirty="0"/>
              <a:t>PowerShell Open Source Community Dashboard: </a:t>
            </a:r>
            <a:r>
              <a:rPr lang="en-US" dirty="0">
                <a:hlinkClick r:id="rId3"/>
              </a:rPr>
              <a:t>http://aka.ms/PSGitHubBI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1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Distinguished Member Technical Staff at Dell EMC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Multi-year Microsoft MVP (PowerShell)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Published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Founder and Editor of PowerShell Magazine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rchaganti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linkedin.com/in/</a:t>
            </a:r>
            <a:r>
              <a:rPr lang="en-US" dirty="0" err="1"/>
              <a:t>rchaganti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Community!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Community!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Community!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Community!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7F8016-C166-40F6-B376-D8DD6D83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01" y="109279"/>
            <a:ext cx="10682513" cy="59073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429E59-8128-4AF3-8028-5A59D4A4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5EA0-84A0-464B-B1E1-079228B98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11" t="57191" b="31506"/>
          <a:stretch/>
        </p:blipFill>
        <p:spPr>
          <a:xfrm>
            <a:off x="9901486" y="3488521"/>
            <a:ext cx="2119928" cy="65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04CE0-868C-4568-81EE-EE2F7EFBF220}"/>
              </a:ext>
            </a:extLst>
          </p:cNvPr>
          <p:cNvSpPr txBox="1"/>
          <p:nvPr/>
        </p:nvSpPr>
        <p:spPr>
          <a:xfrm>
            <a:off x="170586" y="160680"/>
            <a:ext cx="861774" cy="58045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PowerShell Repository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090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149</TotalTime>
  <Words>236</Words>
  <Application>Microsoft Office PowerPoint</Application>
  <PresentationFormat>Widescreen</PresentationFormat>
  <Paragraphs>84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Alfarn</vt:lpstr>
      <vt:lpstr>Stencil</vt:lpstr>
      <vt:lpstr>Arial</vt:lpstr>
      <vt:lpstr>CarlMarx</vt:lpstr>
      <vt:lpstr>Calibri</vt:lpstr>
      <vt:lpstr>Segoe UI</vt:lpstr>
      <vt:lpstr>Consolas</vt:lpstr>
      <vt:lpstr>Office</vt:lpstr>
      <vt:lpstr>Custom Design</vt:lpstr>
      <vt:lpstr>We trust in the Community!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trust in the community!</vt:lpstr>
      <vt:lpstr>Agenda</vt:lpstr>
      <vt:lpstr>PowerPoint Presentation</vt:lpstr>
      <vt:lpstr>Community Avenues</vt:lpstr>
      <vt:lpstr>Community Open Source Modules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Ravikanth</cp:lastModifiedBy>
  <cp:revision>56</cp:revision>
  <dcterms:created xsi:type="dcterms:W3CDTF">2019-04-18T11:57:57Z</dcterms:created>
  <dcterms:modified xsi:type="dcterms:W3CDTF">2019-05-30T15:10:09Z</dcterms:modified>
</cp:coreProperties>
</file>